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4" r:id="rId1"/>
  </p:sldMasterIdLst>
  <p:sldIdLst>
    <p:sldId id="271" r:id="rId2"/>
    <p:sldId id="256" r:id="rId3"/>
    <p:sldId id="273" r:id="rId4"/>
    <p:sldId id="275" r:id="rId5"/>
    <p:sldId id="274" r:id="rId6"/>
    <p:sldId id="257" r:id="rId7"/>
    <p:sldId id="258" r:id="rId8"/>
    <p:sldId id="276" r:id="rId9"/>
    <p:sldId id="260" r:id="rId10"/>
    <p:sldId id="259" r:id="rId11"/>
    <p:sldId id="266" r:id="rId12"/>
    <p:sldId id="261" r:id="rId13"/>
    <p:sldId id="265" r:id="rId14"/>
    <p:sldId id="263" r:id="rId15"/>
    <p:sldId id="268" r:id="rId16"/>
    <p:sldId id="262" r:id="rId17"/>
    <p:sldId id="267" r:id="rId18"/>
    <p:sldId id="269" r:id="rId19"/>
    <p:sldId id="26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30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6800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6980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8002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6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836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386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5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6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2744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86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953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Relationship Id="rId9" Type="http://schemas.openxmlformats.org/officeDocument/2006/relationships/image" Target="../media/image4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bin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bin"/><Relationship Id="rId4" Type="http://schemas.openxmlformats.org/officeDocument/2006/relationships/image" Target="../media/image4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13" Type="http://schemas.openxmlformats.org/officeDocument/2006/relationships/image" Target="../media/image72.jpg"/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12" Type="http://schemas.openxmlformats.org/officeDocument/2006/relationships/image" Target="../media/image71.jpg"/><Relationship Id="rId2" Type="http://schemas.openxmlformats.org/officeDocument/2006/relationships/image" Target="../media/image6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11" Type="http://schemas.openxmlformats.org/officeDocument/2006/relationships/image" Target="../media/image70.bin"/><Relationship Id="rId5" Type="http://schemas.openxmlformats.org/officeDocument/2006/relationships/image" Target="../media/image64.jpg"/><Relationship Id="rId10" Type="http://schemas.openxmlformats.org/officeDocument/2006/relationships/image" Target="../media/image69.bin"/><Relationship Id="rId4" Type="http://schemas.openxmlformats.org/officeDocument/2006/relationships/image" Target="../media/image63.jpg"/><Relationship Id="rId9" Type="http://schemas.openxmlformats.org/officeDocument/2006/relationships/image" Target="../media/image68.jpg"/><Relationship Id="rId14" Type="http://schemas.openxmlformats.org/officeDocument/2006/relationships/image" Target="../media/image7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jpg"/><Relationship Id="rId7" Type="http://schemas.openxmlformats.org/officeDocument/2006/relationships/image" Target="../media/image79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jpg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jpg"/><Relationship Id="rId7" Type="http://schemas.openxmlformats.org/officeDocument/2006/relationships/image" Target="../media/image86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jpg"/><Relationship Id="rId5" Type="http://schemas.openxmlformats.org/officeDocument/2006/relationships/image" Target="../media/image84.png"/><Relationship Id="rId10" Type="http://schemas.openxmlformats.org/officeDocument/2006/relationships/image" Target="../media/image89.jpg"/><Relationship Id="rId4" Type="http://schemas.openxmlformats.org/officeDocument/2006/relationships/image" Target="../media/image83.png"/><Relationship Id="rId9" Type="http://schemas.openxmlformats.org/officeDocument/2006/relationships/image" Target="../media/image88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bin"/><Relationship Id="rId3" Type="http://schemas.openxmlformats.org/officeDocument/2006/relationships/image" Target="../media/image92.bin"/><Relationship Id="rId7" Type="http://schemas.openxmlformats.org/officeDocument/2006/relationships/image" Target="../media/image96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bin"/><Relationship Id="rId5" Type="http://schemas.openxmlformats.org/officeDocument/2006/relationships/image" Target="../media/image94.jpg"/><Relationship Id="rId10" Type="http://schemas.openxmlformats.org/officeDocument/2006/relationships/image" Target="../media/image99.jpg"/><Relationship Id="rId4" Type="http://schemas.openxmlformats.org/officeDocument/2006/relationships/image" Target="../media/image93.bin"/><Relationship Id="rId9" Type="http://schemas.openxmlformats.org/officeDocument/2006/relationships/image" Target="../media/image98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g"/><Relationship Id="rId3" Type="http://schemas.openxmlformats.org/officeDocument/2006/relationships/image" Target="../media/image101.png"/><Relationship Id="rId7" Type="http://schemas.openxmlformats.org/officeDocument/2006/relationships/image" Target="../media/image105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g"/><Relationship Id="rId11" Type="http://schemas.openxmlformats.org/officeDocument/2006/relationships/image" Target="../media/image109.jpg"/><Relationship Id="rId5" Type="http://schemas.openxmlformats.org/officeDocument/2006/relationships/image" Target="../media/image103.jpg"/><Relationship Id="rId10" Type="http://schemas.openxmlformats.org/officeDocument/2006/relationships/image" Target="../media/image108.png"/><Relationship Id="rId4" Type="http://schemas.openxmlformats.org/officeDocument/2006/relationships/image" Target="../media/image102.jpg"/><Relationship Id="rId9" Type="http://schemas.openxmlformats.org/officeDocument/2006/relationships/image" Target="../media/image10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13" Type="http://schemas.openxmlformats.org/officeDocument/2006/relationships/image" Target="../media/image121.bin"/><Relationship Id="rId3" Type="http://schemas.openxmlformats.org/officeDocument/2006/relationships/image" Target="../media/image111.jpe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bin"/><Relationship Id="rId11" Type="http://schemas.openxmlformats.org/officeDocument/2006/relationships/image" Target="../media/image119.png"/><Relationship Id="rId5" Type="http://schemas.openxmlformats.org/officeDocument/2006/relationships/image" Target="../media/image113.jpg"/><Relationship Id="rId10" Type="http://schemas.openxmlformats.org/officeDocument/2006/relationships/image" Target="../media/image118.jpg"/><Relationship Id="rId4" Type="http://schemas.openxmlformats.org/officeDocument/2006/relationships/image" Target="../media/image112.png"/><Relationship Id="rId9" Type="http://schemas.openxmlformats.org/officeDocument/2006/relationships/image" Target="../media/image117.jpg"/><Relationship Id="rId14" Type="http://schemas.openxmlformats.org/officeDocument/2006/relationships/image" Target="../media/image1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Les_Demoiselles_d%27Avignon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bin"/><Relationship Id="rId3" Type="http://schemas.openxmlformats.org/officeDocument/2006/relationships/image" Target="../media/image17.bin"/><Relationship Id="rId7" Type="http://schemas.openxmlformats.org/officeDocument/2006/relationships/image" Target="../media/image21.bin"/><Relationship Id="rId2" Type="http://schemas.openxmlformats.org/officeDocument/2006/relationships/image" Target="../media/image16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bin"/><Relationship Id="rId5" Type="http://schemas.openxmlformats.org/officeDocument/2006/relationships/image" Target="../media/image19.bin"/><Relationship Id="rId10" Type="http://schemas.openxmlformats.org/officeDocument/2006/relationships/image" Target="../media/image24.bin"/><Relationship Id="rId4" Type="http://schemas.openxmlformats.org/officeDocument/2006/relationships/image" Target="../media/image18.bin"/><Relationship Id="rId9" Type="http://schemas.openxmlformats.org/officeDocument/2006/relationships/image" Target="../media/image2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8.bin"/><Relationship Id="rId7" Type="http://schemas.openxmlformats.org/officeDocument/2006/relationships/image" Target="../media/image31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hyperlink" Target="https://www.google.com/url?sa=i&amp;url=https%3A%2F%2Fwww.amazon.de%2F-%2Fen%2FPicasso-Mirror-Painting-Decorative-Picture%2Fdp%2FB0BCKFJCZM&amp;psig=AOvVaw0z1HWIKL9D4_xwFZKh4faY&amp;ust=1700226474514000&amp;source=images&amp;cd=vfe&amp;opi=89978449&amp;ved=0CBIQjhxqFwoTCICh4azLyIIDFQAAAAAdAAAAABAJ" TargetMode="External"/><Relationship Id="rId10" Type="http://schemas.openxmlformats.org/officeDocument/2006/relationships/image" Target="../media/image34.jpg"/><Relationship Id="rId4" Type="http://schemas.openxmlformats.org/officeDocument/2006/relationships/image" Target="../media/image29.jpeg"/><Relationship Id="rId9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353241-B0C1-921E-6BBC-68E0C93F5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000" y="428"/>
            <a:ext cx="7000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9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18809-3ACB-1C0E-CBED-1D471C240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0" y="604700"/>
            <a:ext cx="3657600" cy="784800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Self portraits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ECE7F1-A377-E84D-64D5-80947045E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42202"/>
            <a:ext cx="12229000" cy="5496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A477C1-88C3-ED0C-03C2-5ABADE871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424" y="285313"/>
            <a:ext cx="3165276" cy="11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01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B1C0170-8F1D-473A-B71F-761219073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219" y="112664"/>
            <a:ext cx="4304523" cy="41934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30A8F6-294D-8CAB-7E2E-99AC30ACF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73" y="112664"/>
            <a:ext cx="4604601" cy="83161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Champagne &amp; Limousines" panose="020B0202020202020204" pitchFamily="34" charset="0"/>
              </a:rPr>
              <a:t>Cubist</a:t>
            </a:r>
            <a:r>
              <a:rPr lang="en-US" sz="4800" dirty="0">
                <a:latin typeface="Champagne &amp; Limousines" panose="020B0202020202020204" pitchFamily="34" charset="0"/>
              </a:rPr>
              <a:t> </a:t>
            </a:r>
            <a:r>
              <a:rPr lang="en-US" sz="4800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Sculpture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2F5D47F-F574-80E7-7564-CFDCBAFAF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52731" y="4399556"/>
            <a:ext cx="1753011" cy="2345779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C010D6-30E2-AA28-E89F-E6377CD3F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3873" y="1011592"/>
            <a:ext cx="2549637" cy="20397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5274EF-9162-1BDB-64BA-48DB229F0E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255" y="1011592"/>
            <a:ext cx="1980919" cy="20316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D2698B-26B9-7B0C-4E1D-7219876A07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999" y="3119398"/>
            <a:ext cx="3613009" cy="35882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496ED8-8846-E42B-2F22-0D496D6F8E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1140" y="3119398"/>
            <a:ext cx="3878948" cy="35882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618300B-A02A-66AF-E372-ED8B1285FA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1219" y="4399557"/>
            <a:ext cx="2460381" cy="231506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9F9F9B-9375-22E6-FBFE-9E6F2957F3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000" y="150370"/>
            <a:ext cx="2892828" cy="289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40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9223EF6-9605-4280-9134-E345D8E3D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5" y="113507"/>
            <a:ext cx="5431416" cy="5461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5A0A2F-5771-616F-6383-92E1E8D0C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225" y="113507"/>
            <a:ext cx="3711665" cy="2242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FAE6E2-5458-C566-206D-E4BD1C3BC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5043" y="3531247"/>
            <a:ext cx="2679053" cy="3172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796692-6263-192F-3701-497E81D5D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7099" y="113507"/>
            <a:ext cx="2676997" cy="33408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5C4763-9011-5B9B-9599-AAE0ECED4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3225" y="2438651"/>
            <a:ext cx="3711665" cy="22423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4CBE41-977E-9BAD-DCF7-155708CB5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4473" y="4763795"/>
            <a:ext cx="1914235" cy="19524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5921631-CD3C-FE4B-6845-18F457A59D76}"/>
              </a:ext>
            </a:extLst>
          </p:cNvPr>
          <p:cNvSpPr txBox="1">
            <a:spLocks/>
          </p:cNvSpPr>
          <p:nvPr/>
        </p:nvSpPr>
        <p:spPr>
          <a:xfrm>
            <a:off x="105253" y="5739996"/>
            <a:ext cx="5431417" cy="831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latin typeface="Champagne &amp; Limousines" panose="020B0202020202020204" pitchFamily="34" charset="0"/>
              </a:rPr>
              <a:t>Cubist</a:t>
            </a:r>
            <a:r>
              <a:rPr lang="en-US" sz="4800" dirty="0">
                <a:latin typeface="Champagne &amp; Limousines" panose="020B0202020202020204" pitchFamily="34" charset="0"/>
              </a:rPr>
              <a:t> </a:t>
            </a:r>
            <a:r>
              <a:rPr lang="en-US" sz="4800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Accessories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218F0E-1105-E5ED-07DE-EC19309955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0744" y="4760913"/>
            <a:ext cx="1707394" cy="194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42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4943E-FF93-429F-958F-E40F412C7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395" y="5274557"/>
            <a:ext cx="3661833" cy="738149"/>
          </a:xfrm>
        </p:spPr>
        <p:txBody>
          <a:bodyPr/>
          <a:lstStyle/>
          <a:p>
            <a:r>
              <a:rPr lang="en-US" b="1" dirty="0">
                <a:latin typeface="Champagne &amp; Limousines" panose="020B0202020202020204" pitchFamily="34" charset="0"/>
              </a:rPr>
              <a:t>Cubism</a:t>
            </a:r>
            <a:r>
              <a:rPr lang="en-US" dirty="0">
                <a:latin typeface="Champagne &amp; Limousines" panose="020B0202020202020204" pitchFamily="34" charset="0"/>
              </a:rPr>
              <a:t> </a:t>
            </a:r>
            <a:r>
              <a:rPr lang="en-US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Vehicles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1E39BD-BC4F-FCA3-6AC8-55CE91818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945" y="2416324"/>
            <a:ext cx="5469311" cy="21156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3B07F5-17E6-87FB-1845-8D3054578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95" y="142289"/>
            <a:ext cx="5240867" cy="21836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EC1D57-353E-0685-A318-4D2C33CD8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194" y="137846"/>
            <a:ext cx="2429611" cy="16197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89F397-3ECC-5B67-097D-D5B42F332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0194" y="1846205"/>
            <a:ext cx="2438085" cy="16190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9B62CB-D474-E2AA-D42B-75F240C26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1000" y="137846"/>
            <a:ext cx="4081256" cy="21836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68E3A88-BFB5-C94A-ABBE-F5F3C29EB2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89" y="2416325"/>
            <a:ext cx="3835256" cy="21156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CEF2E2-8624-11DA-F3DD-F177613F93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977" y="4534430"/>
            <a:ext cx="4521200" cy="22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61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2AB5B38-2C1D-5AA0-DDEC-D1BD9E4F6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008" y="5149094"/>
            <a:ext cx="2338140" cy="1558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6DCC68-AFD6-40D3-D319-ACEF9306D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61715"/>
            <a:ext cx="4410271" cy="2704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52E05B5-93E7-E776-A276-F3E0F4EB8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0041" y="3394841"/>
            <a:ext cx="2652389" cy="16568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8BE81B-9605-2FEA-DCB6-87A539AC1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71" y="5149094"/>
            <a:ext cx="2338140" cy="15595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7BF21A-FD0E-DD8B-5DF3-F7EC44D02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1" y="2891790"/>
            <a:ext cx="2343150" cy="21599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FF66A1-F7C2-6BEE-59B4-3B3135DB91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4365" y="3413404"/>
            <a:ext cx="1779861" cy="16382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F936A4-B0DF-AB41-5916-D5F3222674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51610" y="1894491"/>
            <a:ext cx="1756080" cy="13839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D10018-B150-5635-4878-4F229EDF84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7286" y="2886564"/>
            <a:ext cx="3164844" cy="216512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93DBA40-F834-2332-A5E3-320944F791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6844" y="5149093"/>
            <a:ext cx="1588921" cy="158892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22FDFAC-4ED8-5689-D8BE-B47CE1DB41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2461" y="5149093"/>
            <a:ext cx="1588920" cy="158892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3732EE-EEFD-5B59-6689-8406D4B4E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2"/>
          <a:stretch>
            <a:fillRect/>
          </a:stretch>
        </p:blipFill>
        <p:spPr>
          <a:xfrm>
            <a:off x="10350002" y="70747"/>
            <a:ext cx="1758053" cy="175805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0744A5-662E-B7B6-3A11-8876A545C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874" y="2824474"/>
            <a:ext cx="3544229" cy="5121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hampagne &amp; Limousines" panose="020B0202020202020204" pitchFamily="34" charset="0"/>
              </a:rPr>
              <a:t>Cubism</a:t>
            </a:r>
            <a:r>
              <a:rPr lang="en-US" dirty="0">
                <a:latin typeface="Champagne &amp; Limousines" panose="020B0202020202020204" pitchFamily="34" charset="0"/>
              </a:rPr>
              <a:t> </a:t>
            </a:r>
            <a:r>
              <a:rPr lang="en-US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Furniture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9CD12-9B93-7089-3706-57CF5E5EF1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4665" y="3357298"/>
            <a:ext cx="1773025" cy="16943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A4B7DE-5904-98B7-B5CD-FB9AAF87A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72" y="70747"/>
            <a:ext cx="5682894" cy="27184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A8EF136-192B-394C-91F5-19CAD6BC117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28078" y="5130530"/>
            <a:ext cx="3776752" cy="16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79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412254-64AF-065F-BBD3-A3084E025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6415" y="3429001"/>
            <a:ext cx="3105114" cy="331952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C6DDF9-93CB-36E4-EB7C-C61849E0F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4" y="97367"/>
            <a:ext cx="5714112" cy="32744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20F147-1FF0-C167-30A9-4EA786F81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204" y="97366"/>
            <a:ext cx="3920869" cy="24097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549000-82C1-41FB-8935-189558970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375" y="3429000"/>
            <a:ext cx="5326948" cy="33195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53BE63-3C19-B17D-6B42-EF4A9483E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76" y="3429000"/>
            <a:ext cx="3312893" cy="3331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18C5E1-5403-5919-1303-DE4ED01294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2204" y="2569587"/>
            <a:ext cx="2051824" cy="8022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4F6307-9D9B-4121-0F9D-05C00DBDDC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4450" y="97365"/>
            <a:ext cx="2192873" cy="3274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404443-1219-A555-7EE2-B9E02919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5912" y="2569587"/>
            <a:ext cx="1847850" cy="75151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Games</a:t>
            </a:r>
          </a:p>
        </p:txBody>
      </p:sp>
    </p:spTree>
    <p:extLst>
      <p:ext uri="{BB962C8B-B14F-4D97-AF65-F5344CB8AC3E}">
        <p14:creationId xmlns:p14="http://schemas.microsoft.com/office/powerpoint/2010/main" val="1238062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F371D7-4765-3D7C-78B3-5B3C86F20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4" y="1518197"/>
            <a:ext cx="5356183" cy="52669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35614C-0EC2-48FB-C1C1-A7B92733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361" y="810204"/>
            <a:ext cx="4745616" cy="895934"/>
          </a:xfrm>
        </p:spPr>
        <p:txBody>
          <a:bodyPr>
            <a:normAutofit/>
          </a:bodyPr>
          <a:lstStyle/>
          <a:p>
            <a:r>
              <a:rPr lang="en-US" b="1" dirty="0">
                <a:latin typeface="Champagne &amp; Limousines" panose="020B0202020202020204" pitchFamily="34" charset="0"/>
              </a:rPr>
              <a:t>Cubism</a:t>
            </a:r>
            <a:r>
              <a:rPr lang="en-US" dirty="0">
                <a:latin typeface="Champagne &amp; Limousines" panose="020B0202020202020204" pitchFamily="34" charset="0"/>
              </a:rPr>
              <a:t> </a:t>
            </a:r>
            <a:r>
              <a:rPr lang="en-US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Jewelries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D63A0C-3C5C-B324-2466-68B816925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22635" y="2401741"/>
            <a:ext cx="2333625" cy="196215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949B01-CC9D-145E-761C-E37CC479B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6696" y="87559"/>
            <a:ext cx="2365504" cy="22293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86E3C5-A1A1-5DBF-941E-18864149A0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5501" y="79719"/>
            <a:ext cx="2155463" cy="22293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C1C373-92A2-2BCD-70AF-E19D934620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5501" y="2393901"/>
            <a:ext cx="2139446" cy="19671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6B73AA-67EB-2F13-C367-8910973CC1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2635" y="4455289"/>
            <a:ext cx="3170817" cy="23151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A80B2A-C2AB-81AB-6C22-4CAD85251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7996" y="87559"/>
            <a:ext cx="2255398" cy="23842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7EF9E7-C3B3-49AB-0BF2-4AE7800563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58160" y="4445953"/>
            <a:ext cx="1336787" cy="13367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C92C583-437A-7440-FEFC-ACA64966E3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68623" y="2993696"/>
            <a:ext cx="1341170" cy="13411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9B6539-954F-49CF-7081-4ABAC08D41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18947" y="4330070"/>
            <a:ext cx="2538980" cy="253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61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ACBA6F-CB41-94D1-BDBD-A4ED84418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13849" y="2159000"/>
            <a:ext cx="3541748" cy="454909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AFC9B7-C138-654E-A7A3-C18879987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12" y="77580"/>
            <a:ext cx="5007640" cy="50076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61FA02-0988-EC98-7416-1C8D0338E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848" y="77580"/>
            <a:ext cx="3541748" cy="19767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B2EF8-357D-37F2-D5C2-14D46A5EE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12" y="5152498"/>
            <a:ext cx="2443227" cy="162792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E372A8-09A6-F6E5-2586-87DA537BF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1018" y="5152497"/>
            <a:ext cx="1085281" cy="16279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38435F-7789-23B2-8BAA-80EC5D2EFA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2032" y="5152498"/>
            <a:ext cx="1020317" cy="1627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844DB2-2B03-A6E5-0060-2B9D66894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5852" y="2431050"/>
            <a:ext cx="4306889" cy="887613"/>
          </a:xfrm>
        </p:spPr>
        <p:txBody>
          <a:bodyPr>
            <a:normAutofit/>
          </a:bodyPr>
          <a:lstStyle/>
          <a:p>
            <a:r>
              <a:rPr lang="en-US" b="1" dirty="0">
                <a:latin typeface="Champagne &amp; Limousines" panose="020B0202020202020204" pitchFamily="34" charset="0"/>
              </a:rPr>
              <a:t>Cubism</a:t>
            </a:r>
            <a:r>
              <a:rPr lang="en-US" dirty="0">
                <a:latin typeface="Champagne &amp; Limousines" panose="020B0202020202020204" pitchFamily="34" charset="0"/>
              </a:rPr>
              <a:t> </a:t>
            </a:r>
            <a:r>
              <a:rPr lang="en-US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Fashion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87FE63-8873-9E8B-692B-308FD1F1A8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2137" y="77580"/>
            <a:ext cx="3290663" cy="24868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8228-9F54-0280-CE66-B7F3976F6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4968" y="5142746"/>
            <a:ext cx="1080910" cy="16279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B081F8A-109B-B117-5AC4-F3EAFCA2BD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3361" y="3264046"/>
            <a:ext cx="2429440" cy="352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83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07B5E41-4F56-F0DF-E8AD-6D1CB7239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978" y="122765"/>
            <a:ext cx="2099087" cy="31001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7A48CC-DA11-43A7-391C-ED15A944FB8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391487" y="2778204"/>
            <a:ext cx="3097623" cy="17424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5B3D40-AA95-B263-92A1-40896ABCE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971800"/>
            <a:ext cx="5483756" cy="3720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1046EE-72A0-D54D-B539-73D96FABFE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4215" y="122765"/>
            <a:ext cx="1752600" cy="27316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1ACB55-E742-8A4A-7949-46A6CC0031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7938" y="4648926"/>
            <a:ext cx="2713673" cy="20431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24516D-6EA1-FC03-28E7-0A58B021A2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150" y="92163"/>
            <a:ext cx="1800225" cy="27622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5A5D1EF-D412-4C3A-794D-66D805F032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9400" y="92163"/>
            <a:ext cx="1765480" cy="27622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C3A6485-2FB0-B5FD-73A3-5945321B6F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44" y="92162"/>
            <a:ext cx="3172355" cy="44745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1A4C26-1839-DDD6-E115-2C18600768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44" y="4660940"/>
            <a:ext cx="3641305" cy="20190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3C4BAF-7FD1-1560-18FE-77A2F14705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8828" y="122765"/>
            <a:ext cx="1090678" cy="20742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2674D-4E7F-A7EF-60D0-D987938F0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9228" y="3174682"/>
            <a:ext cx="2689739" cy="98074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MOVIES</a:t>
            </a:r>
          </a:p>
        </p:txBody>
      </p:sp>
    </p:spTree>
    <p:extLst>
      <p:ext uri="{BB962C8B-B14F-4D97-AF65-F5344CB8AC3E}">
        <p14:creationId xmlns:p14="http://schemas.microsoft.com/office/powerpoint/2010/main" val="4078757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B0261E-A86C-3870-405B-74B5B5FD05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9043" y="-2600"/>
            <a:ext cx="2916361" cy="2157003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549643-0A28-2810-B364-F3B2CEBAB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618" y="59796"/>
            <a:ext cx="2655831" cy="19918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99492F-B04A-6D84-AA32-355129F84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7005" y="4710602"/>
            <a:ext cx="2223289" cy="20362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EACBA7-83EE-AD8F-FCCB-A3332CE4AF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47" y="1677696"/>
            <a:ext cx="2981003" cy="17886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58C369-2AEA-D0F6-8AE1-63A469E4D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169" y="93698"/>
            <a:ext cx="2970114" cy="150564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4AD7C2D-8A43-0D1D-E579-28011AA95E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47" y="3544651"/>
            <a:ext cx="2981003" cy="32196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E905944-0247-6BEB-E6D4-0E897FB887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9458" y="4710602"/>
            <a:ext cx="2518258" cy="2053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F034D0E-27BE-9FEA-82CA-6D20FF01E3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3963" y="93698"/>
            <a:ext cx="3119172" cy="15023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D208CC3-3D57-3977-1E82-E71430A285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43274" y="4710602"/>
            <a:ext cx="3149860" cy="20537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F69F4FC-4436-1517-03F9-8A4B58A701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4435" y="2764079"/>
            <a:ext cx="3128699" cy="187330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CE05FA3-F55D-2F65-DE46-1D39D630A9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99043" y="2154403"/>
            <a:ext cx="4733582" cy="24534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AE64FD-3462-84DB-9C27-8727B383B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9466252" y="3941947"/>
            <a:ext cx="4464271" cy="991917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4000" b="1" dirty="0">
                <a:latin typeface="Champagne &amp; Limousines" panose="020B0202020202020204" pitchFamily="34" charset="0"/>
              </a:rPr>
              <a:t>Cubism</a:t>
            </a:r>
            <a:r>
              <a:rPr lang="en-US" sz="4000" dirty="0">
                <a:latin typeface="Champagne &amp; Limousines" panose="020B0202020202020204" pitchFamily="34" charset="0"/>
              </a:rPr>
              <a:t> in </a:t>
            </a:r>
            <a:r>
              <a:rPr lang="en-US" sz="4000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Architecture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B4FA5F1-2D64-C6E5-6125-734BA1496A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85558" y="1669211"/>
            <a:ext cx="1473904" cy="10216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BC2F2D-0A90-91E0-3525-F9EFEC2B87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29266" y="1691747"/>
            <a:ext cx="1563868" cy="98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8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ACCBE-0455-4900-48A4-9E7C5D78A3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556" y="478092"/>
            <a:ext cx="4671181" cy="1482216"/>
          </a:xfrm>
        </p:spPr>
        <p:txBody>
          <a:bodyPr>
            <a:normAutofit/>
          </a:bodyPr>
          <a:lstStyle/>
          <a:p>
            <a:r>
              <a:rPr lang="en-US" sz="9800" b="1" dirty="0">
                <a:solidFill>
                  <a:schemeClr val="tx1"/>
                </a:solidFill>
                <a:latin typeface="Champagne &amp; Limousines" panose="020B0202020202020204" pitchFamily="34" charset="0"/>
              </a:rPr>
              <a:t>Cubism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A1E36D-DD91-C84B-EE48-2D89EFE4A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262" y="20655"/>
            <a:ext cx="1963738" cy="20265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D2DF30-8AD9-3292-EA58-45E9F647A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571" y="20655"/>
            <a:ext cx="1459675" cy="20524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54CF890-0EFC-6E85-B4C8-3EAECC5C7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0857" y="0"/>
            <a:ext cx="1737405" cy="20431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7398D5-EFA2-9524-071F-BDD8DD00A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96151" cy="21061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6D20C7-1592-F23B-49F3-31E076159509}"/>
              </a:ext>
            </a:extLst>
          </p:cNvPr>
          <p:cNvSpPr txBox="1"/>
          <p:nvPr/>
        </p:nvSpPr>
        <p:spPr>
          <a:xfrm>
            <a:off x="203200" y="2642399"/>
            <a:ext cx="11988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mpagne &amp; Limousines" panose="020B0202020202020204" pitchFamily="34" charset="0"/>
              </a:rPr>
              <a:t>Derived from the word cube, the same as </a:t>
            </a:r>
            <a:r>
              <a:rPr lang="en-US" sz="28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cube .</a:t>
            </a:r>
          </a:p>
          <a:p>
            <a:r>
              <a:rPr lang="en-US" sz="2800" b="1" dirty="0">
                <a:latin typeface="Champagne &amp; Limousines" panose="020B0202020202020204" pitchFamily="34" charset="0"/>
              </a:rPr>
              <a:t>There is always a debate about its </a:t>
            </a:r>
            <a:r>
              <a:rPr lang="en-US" sz="28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inventor.</a:t>
            </a:r>
          </a:p>
          <a:p>
            <a:r>
              <a:rPr lang="en-US" sz="2800" b="1" dirty="0">
                <a:latin typeface="Champagne &amp; Limousines" panose="020B0202020202020204" pitchFamily="34" charset="0"/>
              </a:rPr>
              <a:t>Perhaps the first work of Picasso’s </a:t>
            </a:r>
            <a:r>
              <a:rPr lang="fr-FR" sz="2800" b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Les Demoiselles d'Avignon.</a:t>
            </a:r>
            <a:endParaRPr lang="en-US" sz="2800" b="1" strike="noStrike" dirty="0">
              <a:solidFill>
                <a:srgbClr val="FFFF00"/>
              </a:solidFill>
              <a:effectLst/>
              <a:latin typeface="Champagne &amp; Limousines" panose="020B0202020202020204" pitchFamily="34" charset="0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2800" b="1" dirty="0">
                <a:latin typeface="Champagne &amp; Limousines" panose="020B0202020202020204" pitchFamily="34" charset="0"/>
              </a:rPr>
              <a:t>Perhaps</a:t>
            </a:r>
            <a:r>
              <a:rPr lang="en-US" sz="28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 Georges Braque. </a:t>
            </a:r>
            <a:r>
              <a:rPr lang="en-US" sz="2800" b="1" dirty="0">
                <a:latin typeface="Champagne &amp; Limousines" panose="020B0202020202020204" pitchFamily="34" charset="0"/>
              </a:rPr>
              <a:t>It was first heard from the critic </a:t>
            </a:r>
            <a:r>
              <a:rPr lang="en-US" sz="2800" b="1" i="0" dirty="0">
                <a:solidFill>
                  <a:srgbClr val="FFFF00"/>
                </a:solidFill>
                <a:effectLst/>
                <a:highlight>
                  <a:srgbClr val="1F1F1F"/>
                </a:highlight>
                <a:latin typeface="Champagne &amp; Limousines" panose="020B0202020202020204" pitchFamily="34" charset="0"/>
              </a:rPr>
              <a:t>Lewis Wetzel</a:t>
            </a:r>
            <a:r>
              <a:rPr lang="en-US" sz="28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.</a:t>
            </a:r>
          </a:p>
          <a:p>
            <a:r>
              <a:rPr lang="en-US" sz="2400" b="1" dirty="0">
                <a:latin typeface="Champagne &amp; Limousines" panose="020B0202020202020204" pitchFamily="34" charset="0"/>
              </a:rPr>
              <a:t>The combination of solid and empty volumes. </a:t>
            </a:r>
            <a:r>
              <a:rPr lang="en-US" sz="2400" b="1" dirty="0">
                <a:solidFill>
                  <a:srgbClr val="C00000"/>
                </a:solidFill>
                <a:latin typeface="Champagne &amp; Limousines" panose="020B0202020202020204" pitchFamily="34" charset="0"/>
              </a:rPr>
              <a:t>Failure of perspective</a:t>
            </a:r>
            <a:r>
              <a:rPr lang="en-US" sz="2400" b="1" dirty="0">
                <a:latin typeface="Champagne &amp; Limousines" panose="020B0202020202020204" pitchFamily="34" charset="0"/>
              </a:rPr>
              <a:t>. Inattention to light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34434CA-028E-6586-E3B8-73E57962DCA0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0" y="5447454"/>
            <a:ext cx="12192000" cy="138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05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ACCBE-0455-4900-48A4-9E7C5D78A3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556" y="478092"/>
            <a:ext cx="4671181" cy="1482216"/>
          </a:xfrm>
        </p:spPr>
        <p:txBody>
          <a:bodyPr>
            <a:normAutofit/>
          </a:bodyPr>
          <a:lstStyle/>
          <a:p>
            <a:r>
              <a:rPr lang="en-US" sz="9800" b="1" dirty="0">
                <a:solidFill>
                  <a:schemeClr val="tx1"/>
                </a:solidFill>
                <a:latin typeface="Champagne &amp; Limousines" panose="020B0202020202020204" pitchFamily="34" charset="0"/>
              </a:rPr>
              <a:t>Cubism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A1E36D-DD91-C84B-EE48-2D89EFE4A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262" y="20655"/>
            <a:ext cx="1963738" cy="20265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D2DF30-8AD9-3292-EA58-45E9F647A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571" y="20655"/>
            <a:ext cx="1459675" cy="20524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54CF890-0EFC-6E85-B4C8-3EAECC5C7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0857" y="0"/>
            <a:ext cx="1737405" cy="20431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7398D5-EFA2-9524-071F-BDD8DD00A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96151" cy="21061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6D20C7-1592-F23B-49F3-31E076159509}"/>
              </a:ext>
            </a:extLst>
          </p:cNvPr>
          <p:cNvSpPr txBox="1"/>
          <p:nvPr/>
        </p:nvSpPr>
        <p:spPr>
          <a:xfrm>
            <a:off x="203200" y="2812582"/>
            <a:ext cx="11988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hampagne &amp; Limousines" panose="020B0202020202020204" pitchFamily="34" charset="0"/>
              </a:rPr>
              <a:t>The combination of solid volumes and the empty space. Failure of perspective. Ignoring logical light. </a:t>
            </a:r>
            <a:r>
              <a:rPr lang="en-US" sz="36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Breaking logical physics</a:t>
            </a:r>
            <a:r>
              <a:rPr lang="en-US" sz="3600" b="1" dirty="0">
                <a:latin typeface="Champagne &amp; Limousines" panose="020B0202020202020204" pitchFamily="34" charset="0"/>
              </a:rPr>
              <a:t>. Breaking </a:t>
            </a:r>
            <a:r>
              <a:rPr lang="en-US" sz="36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general rules</a:t>
            </a:r>
            <a:r>
              <a:rPr lang="en-US" sz="3600" b="1" dirty="0">
                <a:latin typeface="Champagne &amp; Limousines" panose="020B0202020202020204" pitchFamily="34" charset="0"/>
              </a:rPr>
              <a:t>. Creating ambiguity.</a:t>
            </a:r>
            <a:endParaRPr lang="en-US" sz="3200" b="1" dirty="0">
              <a:latin typeface="Champagne &amp; Limousines" panose="020B0202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34434CA-028E-6586-E3B8-73E57962DCA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0" y="5447454"/>
            <a:ext cx="12192000" cy="138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8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CEAE-A98C-09FC-649D-F3BA97A39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3197" y="5223695"/>
            <a:ext cx="4889032" cy="1481923"/>
          </a:xfrm>
        </p:spPr>
        <p:txBody>
          <a:bodyPr>
            <a:normAutofit/>
          </a:bodyPr>
          <a:lstStyle/>
          <a:p>
            <a:r>
              <a:rPr lang="en-US" sz="6700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ORGINS</a:t>
            </a:r>
            <a:r>
              <a:rPr lang="en-US" dirty="0"/>
              <a:t> </a:t>
            </a:r>
            <a:br>
              <a:rPr lang="en-US" dirty="0"/>
            </a:br>
            <a:r>
              <a:rPr lang="en-US" sz="3100" u="sng" dirty="0">
                <a:latin typeface="Champagne &amp; Limousines" panose="020B0202020202020204" pitchFamily="34" charset="0"/>
              </a:rPr>
              <a:t>African masks</a:t>
            </a:r>
            <a:endParaRPr lang="en-US" sz="2000" u="sng" dirty="0">
              <a:latin typeface="Champagne &amp; Limousines" panose="020B0202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E038AD-072D-5DFD-4180-FC60F8EAF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197" y="210437"/>
            <a:ext cx="6512008" cy="47957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480E3F-E03E-5BF7-618E-8B0F8EB89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95" y="210437"/>
            <a:ext cx="2533466" cy="38620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462421-E83D-E334-82F9-061306DCC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322" y="210437"/>
            <a:ext cx="2602814" cy="38620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841168-CC42-8A78-692E-9767FA2848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795" y="4168343"/>
            <a:ext cx="5231341" cy="24987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36D56F-DE5C-1449-5E2C-A94E0970ED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14928" y="5110131"/>
            <a:ext cx="1200277" cy="16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7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A35CDA-4818-4CC3-146A-B0CD60E7F71C}"/>
              </a:ext>
            </a:extLst>
          </p:cNvPr>
          <p:cNvSpPr txBox="1"/>
          <p:nvPr/>
        </p:nvSpPr>
        <p:spPr>
          <a:xfrm>
            <a:off x="163845" y="956979"/>
            <a:ext cx="1045028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>
                <a:latin typeface="Champagne &amp; Limousines" panose="020B0202020202020204" pitchFamily="34" charset="0"/>
                <a:cs typeface="B Farnaz" panose="00000400000000000000" pitchFamily="2" charset="-78"/>
              </a:rPr>
              <a:t>Impressiveness of the collection of </a:t>
            </a:r>
            <a:r>
              <a:rPr lang="en-US" sz="5500" b="1" dirty="0">
                <a:solidFill>
                  <a:srgbClr val="FFFF00"/>
                </a:solidFill>
                <a:latin typeface="Champagne &amp; Limousines" panose="020B0202020202020204" pitchFamily="34" charset="0"/>
                <a:cs typeface="B Farnaz" panose="00000400000000000000" pitchFamily="2" charset="-78"/>
              </a:rPr>
              <a:t>Paul Cézanne's </a:t>
            </a:r>
            <a:r>
              <a:rPr lang="en-US" sz="5500" b="1" dirty="0">
                <a:latin typeface="Champagne &amp; Limousines" panose="020B0202020202020204" pitchFamily="34" charset="0"/>
                <a:cs typeface="B Farnaz" panose="00000400000000000000" pitchFamily="2" charset="-78"/>
              </a:rPr>
              <a:t>works 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B64DE9-E5E3-3E4B-67E9-2722B8700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324" y="3905598"/>
            <a:ext cx="3440923" cy="27742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35FBCA-9A0F-A0F1-1889-EBF108621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73" y="2971386"/>
            <a:ext cx="2995580" cy="36761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F785AA7-D3DE-5E5F-E4AD-396B10BBC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838" y="2971386"/>
            <a:ext cx="5292076" cy="370842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63C1215-453D-BF30-F353-186BE37F86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494787" y="956979"/>
            <a:ext cx="1577870" cy="29618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FF3F8A-F3BD-2E19-F82C-9B3A0666BB3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 rot="10800000">
            <a:off x="0" y="-559130"/>
            <a:ext cx="12192000" cy="138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71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FA5E97D7-0EB8-D433-90C5-D9827C5E2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179" y="4074973"/>
            <a:ext cx="2888712" cy="23271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07AC25-D771-60CA-DC50-70CC1727E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58" y="-15489"/>
            <a:ext cx="11933853" cy="1003127"/>
          </a:xfrm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…………….Cubism</a:t>
            </a:r>
            <a:r>
              <a:rPr lang="en-US" sz="6000" b="1" dirty="0">
                <a:solidFill>
                  <a:schemeClr val="tx1"/>
                </a:solidFill>
                <a:latin typeface="Champagne &amp; Limousines" panose="020B0202020202020204" pitchFamily="34" charset="0"/>
              </a:rPr>
              <a:t> Artists……………</a:t>
            </a:r>
            <a:endParaRPr lang="en-US" sz="6000" b="1" dirty="0">
              <a:latin typeface="Champagne &amp; Limousines" panose="020B0202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406F2B-F5E3-9C8C-D8BD-C563D0550F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302" y="972456"/>
            <a:ext cx="1888858" cy="263874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7AF1B2-D0E9-BB61-1FFF-C9E9854871B0}"/>
              </a:ext>
            </a:extLst>
          </p:cNvPr>
          <p:cNvSpPr txBox="1"/>
          <p:nvPr/>
        </p:nvSpPr>
        <p:spPr>
          <a:xfrm>
            <a:off x="63761" y="3589158"/>
            <a:ext cx="188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Pablo Picasso</a:t>
            </a:r>
            <a:endParaRPr lang="en-US" sz="2400" dirty="0">
              <a:solidFill>
                <a:srgbClr val="FFFF00"/>
              </a:solidFill>
              <a:latin typeface="Champagne &amp; Limousines" panose="020B02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113D74-5B1A-25A9-8AD2-5C0A33092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044" y="973124"/>
            <a:ext cx="2004462" cy="26496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FC60F1-1F42-5E5B-F192-C020F7B6EBB4}"/>
              </a:ext>
            </a:extLst>
          </p:cNvPr>
          <p:cNvSpPr txBox="1"/>
          <p:nvPr/>
        </p:nvSpPr>
        <p:spPr>
          <a:xfrm>
            <a:off x="4693123" y="3570389"/>
            <a:ext cx="1352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Juan Gris</a:t>
            </a:r>
            <a:endParaRPr lang="en-US" sz="24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702B8D-4584-8D44-F7ED-00069C779F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16" y="4103147"/>
            <a:ext cx="2888712" cy="23148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7BBC26A-7ECC-F2C2-6F24-C805D3640E61}"/>
              </a:ext>
            </a:extLst>
          </p:cNvPr>
          <p:cNvSpPr txBox="1"/>
          <p:nvPr/>
        </p:nvSpPr>
        <p:spPr>
          <a:xfrm>
            <a:off x="583499" y="6391630"/>
            <a:ext cx="1898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Albert Gleizes</a:t>
            </a:r>
            <a:endParaRPr lang="en-US" sz="240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A73C5CE-1FF9-F737-662B-5B0A536182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4754" y="4091618"/>
            <a:ext cx="2888712" cy="23271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B54A87D-A4F1-2DA2-A9A3-B1F61AA8BE9F}"/>
              </a:ext>
            </a:extLst>
          </p:cNvPr>
          <p:cNvSpPr txBox="1"/>
          <p:nvPr/>
        </p:nvSpPr>
        <p:spPr>
          <a:xfrm>
            <a:off x="3558360" y="6391630"/>
            <a:ext cx="231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Paul Cézanne</a:t>
            </a:r>
            <a:endParaRPr lang="en-US" sz="24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6E59D24-86BF-478D-16B8-3FE16605E1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1974" y="987638"/>
            <a:ext cx="2013860" cy="26235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27D452B-D81C-0C9C-99AE-ED2BBCECCD71}"/>
              </a:ext>
            </a:extLst>
          </p:cNvPr>
          <p:cNvSpPr txBox="1"/>
          <p:nvPr/>
        </p:nvSpPr>
        <p:spPr>
          <a:xfrm>
            <a:off x="6619250" y="3550157"/>
            <a:ext cx="2097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Jean Metzinger</a:t>
            </a:r>
            <a:endParaRPr lang="en-US" sz="24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67D50D0-2496-53D1-CF2A-05367ECF39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8234" y="4074973"/>
            <a:ext cx="3021949" cy="234300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A18B89B-5447-E7E3-E8C4-2BB61567E37F}"/>
              </a:ext>
            </a:extLst>
          </p:cNvPr>
          <p:cNvSpPr txBox="1"/>
          <p:nvPr/>
        </p:nvSpPr>
        <p:spPr>
          <a:xfrm>
            <a:off x="9639420" y="6391630"/>
            <a:ext cx="1839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André Lhote</a:t>
            </a:r>
            <a:endParaRPr lang="en-US" sz="24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67F86E-476A-4CD5-9C5D-CB2DA7F6960B}"/>
              </a:ext>
            </a:extLst>
          </p:cNvPr>
          <p:cNvSpPr txBox="1"/>
          <p:nvPr/>
        </p:nvSpPr>
        <p:spPr>
          <a:xfrm>
            <a:off x="6307335" y="6391630"/>
            <a:ext cx="2416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Henri Le Fauconnier</a:t>
            </a:r>
            <a:endParaRPr lang="en-US" sz="24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ADCC37D-7E49-AA3D-0541-9BCC83FB18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8661" y="987638"/>
            <a:ext cx="3307008" cy="262356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C0F817A-6C22-0A18-B6A5-BCF64D9564E2}"/>
              </a:ext>
            </a:extLst>
          </p:cNvPr>
          <p:cNvSpPr txBox="1"/>
          <p:nvPr/>
        </p:nvSpPr>
        <p:spPr>
          <a:xfrm>
            <a:off x="9220079" y="3550156"/>
            <a:ext cx="2526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Vicente Manansala</a:t>
            </a:r>
            <a:endParaRPr lang="en-US" sz="24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00583C-3ECC-DBE0-2530-DAF9DFF643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2114" y="978471"/>
            <a:ext cx="2004462" cy="26387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6D26CE-E0AF-6DC9-0B20-29A26BF0437D}"/>
              </a:ext>
            </a:extLst>
          </p:cNvPr>
          <p:cNvSpPr txBox="1"/>
          <p:nvPr/>
        </p:nvSpPr>
        <p:spPr>
          <a:xfrm>
            <a:off x="2145886" y="3584903"/>
            <a:ext cx="2270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Georges Braque</a:t>
            </a:r>
            <a:endParaRPr lang="en-US" sz="24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96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786EA66-6649-6E21-B2B0-0116EBB64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829" y="-14745"/>
            <a:ext cx="6902242" cy="687274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045279A-6368-1C70-1CCD-79EE9EB59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53" y="3790904"/>
            <a:ext cx="4513354" cy="165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23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0DBE98-E941-2445-80CC-90996F377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356" y="101598"/>
            <a:ext cx="6205358" cy="349051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A08FF8-1E9D-97E0-1AEB-775D6BD4F3A3}"/>
              </a:ext>
            </a:extLst>
          </p:cNvPr>
          <p:cNvSpPr txBox="1"/>
          <p:nvPr/>
        </p:nvSpPr>
        <p:spPr>
          <a:xfrm>
            <a:off x="6757" y="3536796"/>
            <a:ext cx="4657054" cy="400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Guernica</a:t>
            </a:r>
            <a:r>
              <a:rPr lang="en-US" sz="2000" b="1" i="0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, Or the horror of the war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1F534C-C16F-F77B-D029-CE875F34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7157" y="105634"/>
            <a:ext cx="3316487" cy="34337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3EB0E5-A27C-EC50-1117-99656A729AC6}"/>
              </a:ext>
            </a:extLst>
          </p:cNvPr>
          <p:cNvSpPr txBox="1"/>
          <p:nvPr/>
        </p:nvSpPr>
        <p:spPr>
          <a:xfrm>
            <a:off x="6415313" y="3555820"/>
            <a:ext cx="3337560" cy="338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Les Demoiselles d’Avignon </a:t>
            </a:r>
            <a:endParaRPr lang="en-US" sz="1600" dirty="0">
              <a:solidFill>
                <a:srgbClr val="FFFF00"/>
              </a:solidFill>
              <a:latin typeface="Champagne &amp; Limousines" panose="020B02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E77B86-752E-2F6E-51AD-C79B2AA56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5313" y="108982"/>
            <a:ext cx="2250245" cy="34337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41D1B0-381F-2FB4-277C-77AC7ECA0D2B}"/>
              </a:ext>
            </a:extLst>
          </p:cNvPr>
          <p:cNvSpPr txBox="1"/>
          <p:nvPr/>
        </p:nvSpPr>
        <p:spPr>
          <a:xfrm>
            <a:off x="9665166" y="3544066"/>
            <a:ext cx="1146464" cy="369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The Dream</a:t>
            </a:r>
            <a:endParaRPr lang="en-US" dirty="0">
              <a:solidFill>
                <a:srgbClr val="FFFF00"/>
              </a:solidFill>
              <a:latin typeface="Champagne &amp; Limousines" panose="020B02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BDE62E-40AD-FE5F-BC37-9E50F62E8586}"/>
              </a:ext>
            </a:extLst>
          </p:cNvPr>
          <p:cNvSpPr txBox="1"/>
          <p:nvPr/>
        </p:nvSpPr>
        <p:spPr>
          <a:xfrm>
            <a:off x="4417350" y="6150995"/>
            <a:ext cx="2202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0" i="0" u="sng" strike="noStrike" dirty="0">
              <a:solidFill>
                <a:srgbClr val="FFFF00"/>
              </a:solidFill>
              <a:effectLst/>
              <a:latin typeface="Google Sans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0C5A0D-D8B5-3640-5EF7-43592735077C}"/>
              </a:ext>
            </a:extLst>
          </p:cNvPr>
          <p:cNvSpPr txBox="1"/>
          <p:nvPr/>
        </p:nvSpPr>
        <p:spPr>
          <a:xfrm>
            <a:off x="33143" y="6397216"/>
            <a:ext cx="2134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Champagne &amp; Limousines" panose="020B0202020202020204" pitchFamily="34" charset="0"/>
              </a:rPr>
              <a:t>Girl in front of mirror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BBC4FE3-9376-3D3F-0274-BFD172EFFD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81" y="4049744"/>
            <a:ext cx="1864760" cy="241437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77CBF0A-F114-8476-B824-7686CD0B1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5700" y="4051510"/>
            <a:ext cx="1998721" cy="241252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804972B-AE1A-4CE5-A6E9-BCF0B4B1E84A}"/>
              </a:ext>
            </a:extLst>
          </p:cNvPr>
          <p:cNvSpPr txBox="1"/>
          <p:nvPr/>
        </p:nvSpPr>
        <p:spPr>
          <a:xfrm>
            <a:off x="2089896" y="6458772"/>
            <a:ext cx="2202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Jacqueline with Flowers</a:t>
            </a:r>
            <a:endParaRPr lang="en-US" sz="1600" dirty="0">
              <a:solidFill>
                <a:srgbClr val="FFFF00"/>
              </a:solidFill>
              <a:latin typeface="Champagne &amp; Limousines" panose="020B02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EDBAB8-D0CB-88F8-C6F0-5406FBB362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5693" y="4029756"/>
            <a:ext cx="1758665" cy="24543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10F689-476B-B712-17FE-EF6554950633}"/>
              </a:ext>
            </a:extLst>
          </p:cNvPr>
          <p:cNvSpPr txBox="1"/>
          <p:nvPr/>
        </p:nvSpPr>
        <p:spPr>
          <a:xfrm>
            <a:off x="4233870" y="6458772"/>
            <a:ext cx="15443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The Old Guitarist</a:t>
            </a:r>
            <a:endParaRPr lang="en-US" sz="16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FBA646E-EBA1-FEDE-7561-7E1F484561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4617" y="4034007"/>
            <a:ext cx="1922309" cy="24578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964AFB-7F35-8F0C-B0A1-3CF38908B5E6}"/>
              </a:ext>
            </a:extLst>
          </p:cNvPr>
          <p:cNvSpPr txBox="1"/>
          <p:nvPr/>
        </p:nvSpPr>
        <p:spPr>
          <a:xfrm>
            <a:off x="6131245" y="6458772"/>
            <a:ext cx="21345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1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Girl with a Mandolin</a:t>
            </a:r>
            <a:endParaRPr lang="en-US" sz="1600" b="0" i="0" dirty="0">
              <a:solidFill>
                <a:srgbClr val="FFFF00"/>
              </a:solidFill>
              <a:effectLst/>
              <a:latin typeface="Champagne &amp; Limousines" panose="020B0202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689FCC-AEC9-D869-6810-10F9AE49EA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9031" y="4054703"/>
            <a:ext cx="1969564" cy="238809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1F1E7D6-360C-06D1-16DB-95264E561A87}"/>
              </a:ext>
            </a:extLst>
          </p:cNvPr>
          <p:cNvSpPr txBox="1"/>
          <p:nvPr/>
        </p:nvSpPr>
        <p:spPr>
          <a:xfrm>
            <a:off x="8120663" y="6489549"/>
            <a:ext cx="1969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Woman with Mustard Pot</a:t>
            </a:r>
            <a:endParaRPr lang="en-US" sz="1400" dirty="0">
              <a:solidFill>
                <a:srgbClr val="FFFF00"/>
              </a:solidFill>
              <a:latin typeface="Champagne &amp; Limousines" panose="020B0202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AC50D78-C62B-1210-8562-7457F930CC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70701" y="4053187"/>
            <a:ext cx="1973923" cy="237833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1D6F4B4-742A-DA8D-9FCF-5A808B024F96}"/>
              </a:ext>
            </a:extLst>
          </p:cNvPr>
          <p:cNvSpPr txBox="1"/>
          <p:nvPr/>
        </p:nvSpPr>
        <p:spPr>
          <a:xfrm>
            <a:off x="10122316" y="6489549"/>
            <a:ext cx="23537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rgbClr val="FFFF00"/>
                </a:solidFill>
                <a:effectLst/>
                <a:latin typeface="Champagne &amp; Limousines" panose="020B0202020202020204" pitchFamily="34" charset="0"/>
              </a:rPr>
              <a:t>Still Life with a Bottle of Rum</a:t>
            </a:r>
            <a:endParaRPr lang="en-US" sz="1400" dirty="0">
              <a:solidFill>
                <a:srgbClr val="FFFF00"/>
              </a:solidFill>
              <a:latin typeface="Champagne &amp; Limousines" panose="020B02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824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4455B9-A7B3-D596-9729-145A0A670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561955" y="2057545"/>
            <a:ext cx="6443578" cy="2954132"/>
          </a:xfrm>
          <a:prstGeom prst="rect">
            <a:avLst/>
          </a:prstGeom>
        </p:spPr>
      </p:pic>
      <p:pic>
        <p:nvPicPr>
          <p:cNvPr id="4" name="picasso">
            <a:hlinkClick r:id="" action="ppaction://media"/>
            <a:extLst>
              <a:ext uri="{FF2B5EF4-FFF2-40B4-BE49-F238E27FC236}">
                <a16:creationId xmlns:a16="http://schemas.microsoft.com/office/drawing/2014/main" id="{4D67702E-CF33-0D88-E9B8-6502ECBD883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39410" y="912217"/>
            <a:ext cx="8135485" cy="530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8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7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3550</TotalTime>
  <Words>184</Words>
  <Application>Microsoft Office PowerPoint</Application>
  <PresentationFormat>Widescreen</PresentationFormat>
  <Paragraphs>39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Champagne &amp; Limousines</vt:lpstr>
      <vt:lpstr>Google Sans</vt:lpstr>
      <vt:lpstr>Office Theme</vt:lpstr>
      <vt:lpstr>PowerPoint Presentation</vt:lpstr>
      <vt:lpstr>Cubism</vt:lpstr>
      <vt:lpstr>Cubism</vt:lpstr>
      <vt:lpstr>ORGINS  African masks</vt:lpstr>
      <vt:lpstr>PowerPoint Presentation</vt:lpstr>
      <vt:lpstr>…………….Cubism Artists……………</vt:lpstr>
      <vt:lpstr>PowerPoint Presentation</vt:lpstr>
      <vt:lpstr>PowerPoint Presentation</vt:lpstr>
      <vt:lpstr>PowerPoint Presentation</vt:lpstr>
      <vt:lpstr>Self portraits</vt:lpstr>
      <vt:lpstr>Cubist Sculpture</vt:lpstr>
      <vt:lpstr>PowerPoint Presentation</vt:lpstr>
      <vt:lpstr>Cubism Vehicles</vt:lpstr>
      <vt:lpstr>Cubism Furniture</vt:lpstr>
      <vt:lpstr>Games</vt:lpstr>
      <vt:lpstr>Cubism Jewelries</vt:lpstr>
      <vt:lpstr>Cubism Fashion</vt:lpstr>
      <vt:lpstr>MOVIES</vt:lpstr>
      <vt:lpstr>Cubism in Architecture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rasool zarchi</cp:lastModifiedBy>
  <cp:revision>9</cp:revision>
  <dcterms:created xsi:type="dcterms:W3CDTF">2023-11-15T13:30:30Z</dcterms:created>
  <dcterms:modified xsi:type="dcterms:W3CDTF">2024-07-17T08:00:01Z</dcterms:modified>
</cp:coreProperties>
</file>